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:SUBASHRAGAVENDRA G</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:731121205050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654</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Akilesh N</cp:lastModifiedBy>
  <cp:revision>34</cp:revision>
  <dcterms:modified xsi:type="dcterms:W3CDTF">2024-04-09T17:00:54Z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